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3" autoAdjust="0"/>
    <p:restoredTop sz="94694"/>
  </p:normalViewPr>
  <p:slideViewPr>
    <p:cSldViewPr snapToObjects="1">
      <p:cViewPr varScale="1">
        <p:scale>
          <a:sx n="156" d="100"/>
          <a:sy n="156" d="100"/>
        </p:scale>
        <p:origin x="1496" y="176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23/10/2023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536505" cy="2854839"/>
          </a:xfrm>
          <a:noFill/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l-GR" sz="2300" dirty="0">
                <a:solidFill>
                  <a:srgbClr val="58595B"/>
                </a:solidFill>
              </a:rPr>
              <a:t>Είμαστε περήφανοι για τη λήψη του </a:t>
            </a:r>
            <a:r>
              <a:rPr lang="el-GR" sz="2300" b="1" dirty="0">
                <a:solidFill>
                  <a:srgbClr val="58595B"/>
                </a:solidFill>
              </a:rPr>
              <a:t>βραβείου </a:t>
            </a:r>
            <a:r>
              <a:rPr lang="en-GB" sz="2300" b="1" dirty="0">
                <a:solidFill>
                  <a:srgbClr val="58595B"/>
                </a:solidFill>
              </a:rPr>
              <a:t>Diamond </a:t>
            </a:r>
            <a:r>
              <a:rPr lang="el-GR" sz="2300" dirty="0">
                <a:solidFill>
                  <a:srgbClr val="58595B"/>
                </a:solidFill>
              </a:rPr>
              <a:t>στα βραβεία </a:t>
            </a:r>
            <a:r>
              <a:rPr lang="en-GB" sz="2300" dirty="0">
                <a:solidFill>
                  <a:srgbClr val="58595B"/>
                </a:solidFill>
              </a:rPr>
              <a:t>ESO Angels </a:t>
            </a:r>
            <a:r>
              <a:rPr lang="el-GR" sz="2300" dirty="0">
                <a:solidFill>
                  <a:srgbClr val="58595B"/>
                </a:solidFill>
              </a:rPr>
              <a:t>και για την επίσημη αναγνώρισή μας σε ετήσια περιφερειακά συνέδρια στα οποία παρίστανται κορυφαίοι ειδικοί του πεδίου.</a:t>
            </a:r>
            <a:endParaRPr lang="en-GB" sz="23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267" y="2001673"/>
            <a:ext cx="2322007" cy="311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1075</TotalTime>
  <Words>49</Words>
  <Application>Microsoft Macintosh PowerPoint</Application>
  <PresentationFormat>Custom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532</cp:revision>
  <dcterms:created xsi:type="dcterms:W3CDTF">2016-03-24T07:27:19Z</dcterms:created>
  <dcterms:modified xsi:type="dcterms:W3CDTF">2023-10-23T13:11:21Z</dcterms:modified>
</cp:coreProperties>
</file>